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12" y="-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9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0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7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7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3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2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5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7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4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4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23/8/19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931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hyperlink" Target="https://docs.google.com/forms/d/e/1FAIpQLSfBQhNLrX8vslW2rc5YaIIidACyQCw0EnQF-_Xx4s0XOKT1KA/viewform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0F0126C-9DB5-4F43-A32C-2F2AFB7088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34" b="9797"/>
          <a:stretch/>
        </p:blipFill>
        <p:spPr>
          <a:xfrm>
            <a:off x="56270" y="10"/>
            <a:ext cx="12135729" cy="6857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C588EDB8-A81C-47ED-9F34-F6CE46C2C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149" y="5585265"/>
            <a:ext cx="1719171" cy="109541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42188545-75B5-4B47-BE32-670AFA3DBF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8704" y="5809164"/>
            <a:ext cx="2020347" cy="731225"/>
          </a:xfrm>
          <a:prstGeom prst="rect">
            <a:avLst/>
          </a:prstGeom>
        </p:spPr>
      </p:pic>
      <p:pic>
        <p:nvPicPr>
          <p:cNvPr id="12" name="image5.png">
            <a:extLst>
              <a:ext uri="{FF2B5EF4-FFF2-40B4-BE49-F238E27FC236}">
                <a16:creationId xmlns:a16="http://schemas.microsoft.com/office/drawing/2014/main" xmlns="" id="{A92B75EE-F6EF-410E-838A-CF587CE093DB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9752584" y="5991844"/>
            <a:ext cx="1559608" cy="731225"/>
          </a:xfrm>
          <a:prstGeom prst="rect">
            <a:avLst/>
          </a:prstGeom>
          <a:solidFill>
            <a:schemeClr val="bg1"/>
          </a:solidFill>
          <a:ln/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F54A76C7-B026-49A0-A221-2B1EB7B0266D}"/>
              </a:ext>
            </a:extLst>
          </p:cNvPr>
          <p:cNvSpPr txBox="1"/>
          <p:nvPr/>
        </p:nvSpPr>
        <p:spPr>
          <a:xfrm>
            <a:off x="3038621" y="208906"/>
            <a:ext cx="7765365" cy="144655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4400" b="1" i="1" dirty="0">
                <a:solidFill>
                  <a:srgbClr val="FFFFFF"/>
                </a:solidFill>
              </a:rPr>
              <a:t>“Herramientas  para pensar e  investigar la práctica docente”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10E8A1A0-54FD-45DA-ACA0-E0CED571CEF9}"/>
              </a:ext>
            </a:extLst>
          </p:cNvPr>
          <p:cNvSpPr txBox="1"/>
          <p:nvPr/>
        </p:nvSpPr>
        <p:spPr>
          <a:xfrm>
            <a:off x="450162" y="140678"/>
            <a:ext cx="2363372" cy="76944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TALLER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5190BE86-4671-4E7B-949F-4458ABF9880C}"/>
              </a:ext>
            </a:extLst>
          </p:cNvPr>
          <p:cNvSpPr txBox="1"/>
          <p:nvPr/>
        </p:nvSpPr>
        <p:spPr>
          <a:xfrm>
            <a:off x="1181688" y="1872457"/>
            <a:ext cx="9988062" cy="95410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Joaquín Paredes Labra.</a:t>
            </a:r>
          </a:p>
          <a:p>
            <a:r>
              <a:rPr lang="es-E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 Investigador - Universidad Autónoma de Madrid.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DFCF9060-593A-4306-9D30-1028EB7C47B8}"/>
              </a:ext>
            </a:extLst>
          </p:cNvPr>
          <p:cNvSpPr txBox="1"/>
          <p:nvPr/>
        </p:nvSpPr>
        <p:spPr>
          <a:xfrm>
            <a:off x="311800" y="3720244"/>
            <a:ext cx="11597354" cy="17543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Local: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Instituto de Perfeccionamiento de Educación Superior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(IPES-ANEP), Asilo 3255.</a:t>
            </a: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Destinatarios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- Docentes, egresados y estudiantes del Consejo de Formación en Educación y de la UdelaR.</a:t>
            </a: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Cupo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: 30 participantes</a:t>
            </a: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Inscripciones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://docs.google.com/forms/d/e/1FAIpQLSfBQhNLrX8vslW2rc5YaIIidACyQCw0EnQF-_Xx4s0XOKT1KA/viewform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31179418-ED6E-4BBB-AB18-8F01A0594BEC}"/>
              </a:ext>
            </a:extLst>
          </p:cNvPr>
          <p:cNvSpPr txBox="1"/>
          <p:nvPr/>
        </p:nvSpPr>
        <p:spPr>
          <a:xfrm>
            <a:off x="4892088" y="2981466"/>
            <a:ext cx="7245987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Lunes </a:t>
            </a:r>
            <a:r>
              <a:rPr lang="es-E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E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SETIEMBRE – 14  a 17 horas</a:t>
            </a:r>
          </a:p>
        </p:txBody>
      </p:sp>
    </p:spTree>
    <p:extLst>
      <p:ext uri="{BB962C8B-B14F-4D97-AF65-F5344CB8AC3E}">
        <p14:creationId xmlns:p14="http://schemas.microsoft.com/office/powerpoint/2010/main" val="26285705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3641"/>
      </a:dk2>
      <a:lt2>
        <a:srgbClr val="E4E8E2"/>
      </a:lt2>
      <a:accent1>
        <a:srgbClr val="A14DC3"/>
      </a:accent1>
      <a:accent2>
        <a:srgbClr val="6C4DB8"/>
      </a:accent2>
      <a:accent3>
        <a:srgbClr val="4D5BC3"/>
      </a:accent3>
      <a:accent4>
        <a:srgbClr val="3B7BB1"/>
      </a:accent4>
      <a:accent5>
        <a:srgbClr val="47B1B6"/>
      </a:accent5>
      <a:accent6>
        <a:srgbClr val="3BB185"/>
      </a:accent6>
      <a:hlink>
        <a:srgbClr val="368DA4"/>
      </a:hlink>
      <a:folHlink>
        <a:srgbClr val="7F7F7F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96</Words>
  <Application>Microsoft Macintosh PowerPoint</Application>
  <PresentationFormat>Personalizado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DividendVTI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Ines Copello</dc:creator>
  <cp:lastModifiedBy>Gabriela  Varela</cp:lastModifiedBy>
  <cp:revision>5</cp:revision>
  <dcterms:created xsi:type="dcterms:W3CDTF">2019-08-23T14:28:54Z</dcterms:created>
  <dcterms:modified xsi:type="dcterms:W3CDTF">2019-08-23T15:17:53Z</dcterms:modified>
</cp:coreProperties>
</file>