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A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ágenes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/>
              <a:t>Clic para editar título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/>
              <a:t>Clic para editar título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3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84AFF9C-CF7D-0741-9583-D7E6C7D6FD55}" type="datetimeFigureOut">
              <a:rPr lang="es-ES" smtClean="0"/>
              <a:t>23/8/19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B95547B0-B7D7-2244-825F-8F126C944EF5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hyperlink" Target="https://docs.google.com/forms/d/e/1FAIpQLSfak4lotBGYVcFTqtXjgbe0l32EvhnTPg6xZyjt-bYos-8HFQ/viewform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75" y="5849045"/>
            <a:ext cx="1596732" cy="87404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482" y="5914480"/>
            <a:ext cx="2112844" cy="764702"/>
          </a:xfrm>
          <a:prstGeom prst="rect">
            <a:avLst/>
          </a:prstGeom>
        </p:spPr>
      </p:pic>
      <p:pic>
        <p:nvPicPr>
          <p:cNvPr id="6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6688668" y="5959652"/>
            <a:ext cx="1899926" cy="622357"/>
          </a:xfrm>
          <a:prstGeom prst="rect">
            <a:avLst/>
          </a:prstGeom>
          <a:solidFill>
            <a:schemeClr val="bg1"/>
          </a:solidFill>
          <a:ln/>
        </p:spPr>
      </p:pic>
      <p:sp>
        <p:nvSpPr>
          <p:cNvPr id="7" name="CuadroTexto 6"/>
          <p:cNvSpPr txBox="1"/>
          <p:nvPr/>
        </p:nvSpPr>
        <p:spPr>
          <a:xfrm>
            <a:off x="2243666" y="208630"/>
            <a:ext cx="4445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CONFERENCIA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7368" y="3066642"/>
            <a:ext cx="902853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/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Instituto Perfeccionamiento Educación Superior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IPES-ANEP), Asilo 3255.</a:t>
            </a:r>
          </a:p>
          <a:p>
            <a:pPr algn="ctr"/>
            <a:r>
              <a:rPr lang="es-ES" sz="2800" b="1" smtClean="0">
                <a:latin typeface="Arial" panose="020B0604020202020204" pitchFamily="34" charset="0"/>
                <a:cs typeface="Arial" panose="020B0604020202020204" pitchFamily="34" charset="0"/>
              </a:rPr>
              <a:t>Lunes 2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de setiembre  - 18:30 a 20:30 horas</a:t>
            </a: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Destinatarios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- Docentes, egresados y estudiantes del Consejo de Formación en Educación  y de la UdelaR</a:t>
            </a:r>
            <a:endParaRPr lang="es-ES" dirty="0"/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Inscripciones para prever cantidad de constancias:</a:t>
            </a:r>
          </a:p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https://docs.google.com/forms/d/e/1FAIpQLSfak4lotBGYVcFTqtXjgbe0l32EvhnTPg6xZyjt-bYos-8HFQ/viewform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09867" y="898348"/>
            <a:ext cx="8629227" cy="138499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UY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profesor como investigador de su propia práctica. Ideas, argumentos, debates, propuestas para la acción”</a:t>
            </a:r>
            <a:r>
              <a:rPr lang="es-UY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793F18B0-226D-4344-80C8-30441FC2DECC}"/>
              </a:ext>
            </a:extLst>
          </p:cNvPr>
          <p:cNvSpPr/>
          <p:nvPr/>
        </p:nvSpPr>
        <p:spPr>
          <a:xfrm>
            <a:off x="554570" y="2384864"/>
            <a:ext cx="7719934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s-UY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CONFERENCISTA: Dr. Joaquín Paredes Labra</a:t>
            </a:r>
          </a:p>
          <a:p>
            <a:r>
              <a:rPr lang="es-UY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Profesor Investigador,  Universidad  Autónoma de Madrid</a:t>
            </a:r>
          </a:p>
        </p:txBody>
      </p:sp>
    </p:spTree>
    <p:extLst>
      <p:ext uri="{BB962C8B-B14F-4D97-AF65-F5344CB8AC3E}">
        <p14:creationId xmlns:p14="http://schemas.microsoft.com/office/powerpoint/2010/main" val="2492326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ocumental de viaje">
  <a:themeElements>
    <a:clrScheme name="Aventura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Documental de viaj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Documental de viaj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Documental de viaje.thmx</Template>
  <TotalTime>76</TotalTime>
  <Words>106</Words>
  <Application>Microsoft Macintosh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Documental de viaje</vt:lpstr>
      <vt:lpstr>Presentación de PowerPoint</vt:lpstr>
    </vt:vector>
  </TitlesOfParts>
  <Company>mi 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 Varela</dc:creator>
  <cp:lastModifiedBy>Gabriela  Varela</cp:lastModifiedBy>
  <cp:revision>9</cp:revision>
  <dcterms:created xsi:type="dcterms:W3CDTF">2019-08-22T22:49:21Z</dcterms:created>
  <dcterms:modified xsi:type="dcterms:W3CDTF">2019-08-23T15:16:43Z</dcterms:modified>
</cp:coreProperties>
</file>