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sldIdLst>
    <p:sldId id="25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A7A8AA"/>
    <a:srgbClr val="FF6600"/>
    <a:srgbClr val="FF8200"/>
    <a:srgbClr val="333333"/>
    <a:srgbClr val="007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61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0324_el_ppt_layout_illu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16" cy="6870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1595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038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9" y="157526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1282537"/>
            <a:ext cx="6738218" cy="32255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8" name="Picture 7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768138"/>
            <a:ext cx="914400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9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291497"/>
            <a:ext cx="9144608" cy="6566503"/>
          </a:xfrm>
          <a:prstGeom prst="rect">
            <a:avLst/>
          </a:prstGeom>
        </p:spPr>
      </p:pic>
      <p:pic>
        <p:nvPicPr>
          <p:cNvPr id="11" name="Picture 10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4008" y="168031"/>
            <a:ext cx="6868853" cy="50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4008" y="5757333"/>
            <a:ext cx="5317489" cy="541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4008" y="6265333"/>
            <a:ext cx="3913188" cy="278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008" y="653097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624933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7703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4008" y="5757333"/>
            <a:ext cx="5317489" cy="541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4008" y="6265333"/>
            <a:ext cx="3913188" cy="278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44008" y="653097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2" name="Picture 11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828387"/>
            <a:ext cx="9144000" cy="3928946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4008" y="168031"/>
            <a:ext cx="6868853" cy="506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624933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7703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320681"/>
            <a:ext cx="9144608" cy="6637866"/>
          </a:xfrm>
          <a:prstGeom prst="rect">
            <a:avLst/>
          </a:prstGeom>
        </p:spPr>
      </p:pic>
      <p:pic>
        <p:nvPicPr>
          <p:cNvPr id="8" name="Picture 7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402" y="374493"/>
            <a:ext cx="6878044" cy="541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7587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3402" y="1039813"/>
            <a:ext cx="6329930" cy="7019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53565A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Subtitle of slide and or description of presentation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baseline="0" dirty="0" smtClean="0">
                <a:solidFill>
                  <a:schemeClr val="tx2"/>
                </a:solidFill>
              </a:rPr>
              <a:t>Second line if Necessary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7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167075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3402" y="374493"/>
            <a:ext cx="6878044" cy="541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7587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3402" y="1039813"/>
            <a:ext cx="6329930" cy="7019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53565A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Subtitle of slide and or description of presentation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baseline="0" dirty="0" smtClean="0">
                <a:solidFill>
                  <a:schemeClr val="tx2"/>
                </a:solidFill>
              </a:rPr>
              <a:t>Second line if Necessary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7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0" name="Picture 9" descr="placeholder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8" y="1828387"/>
            <a:ext cx="9144000" cy="40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_Section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54822" cy="6886211"/>
          </a:xfrm>
          <a:prstGeom prst="rect">
            <a:avLst/>
          </a:prstGeom>
        </p:spPr>
      </p:pic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 smtClean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8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2600326"/>
            <a:ext cx="3687763" cy="1929954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aseline="0"/>
            </a:lvl1pPr>
          </a:lstStyle>
          <a:p>
            <a:r>
              <a:rPr lang="en-US" sz="3600" dirty="0" smtClean="0">
                <a:solidFill>
                  <a:schemeClr val="tx1"/>
                </a:solidFill>
              </a:rPr>
              <a:t>Section Title And Multiple Lines If</a:t>
            </a:r>
            <a:r>
              <a:rPr lang="en-US" sz="3600" baseline="0" dirty="0" smtClean="0">
                <a:solidFill>
                  <a:schemeClr val="tx1"/>
                </a:solidFill>
              </a:rPr>
              <a:t> Necessary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llust_Appendix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5018" cy="6858000"/>
          </a:xfrm>
          <a:prstGeom prst="rect">
            <a:avLst/>
          </a:prstGeom>
        </p:spPr>
      </p:pic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68888" y="3494882"/>
            <a:ext cx="3724275" cy="171801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27" y="2747964"/>
            <a:ext cx="3700462" cy="6387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/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5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68888" y="3494882"/>
            <a:ext cx="3724275" cy="171801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068127" y="2747964"/>
            <a:ext cx="3700462" cy="638704"/>
          </a:xfrm>
          <a:prstGeom prst="rect">
            <a:avLst/>
          </a:prstGeom>
        </p:spPr>
        <p:txBody>
          <a:bodyPr vert="horz"/>
          <a:lstStyle>
            <a:lvl1pPr>
              <a:buNone/>
              <a:defRPr sz="3600"/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 dirty="0" smtClean="0"/>
              <a:t>Appendix</a:t>
            </a:r>
            <a:endParaRPr lang="en-US" dirty="0"/>
          </a:p>
        </p:txBody>
      </p:sp>
      <p:pic>
        <p:nvPicPr>
          <p:cNvPr id="9" name="Picture 8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5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  |  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41135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40324_el_ppt_layout_illu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"/>
            <a:ext cx="9144000" cy="6870462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2825" y="5551714"/>
            <a:ext cx="3912178" cy="49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91024" y="2007810"/>
            <a:ext cx="3912176" cy="504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1022" y="2626076"/>
            <a:ext cx="3912177" cy="18493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115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|  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|  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|  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6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  |  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1" name="Picture 10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2825" y="5527524"/>
            <a:ext cx="3912178" cy="51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91024" y="2007810"/>
            <a:ext cx="3912176" cy="504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1022" y="2626076"/>
            <a:ext cx="3912177" cy="18493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pic>
        <p:nvPicPr>
          <p:cNvPr id="15" name="Picture 14" descr="placeholder-vecto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llust_Cover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0"/>
            <a:ext cx="9156940" cy="68856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08" y="2882348"/>
            <a:ext cx="5485393" cy="82793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lnSpc>
                <a:spcPct val="60000"/>
              </a:lnSpc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</a:t>
            </a:r>
          </a:p>
          <a:p>
            <a:r>
              <a:rPr lang="en-US" dirty="0" smtClean="0"/>
              <a:t>Second Line If Necessary</a:t>
            </a:r>
          </a:p>
        </p:txBody>
      </p:sp>
      <p:pic>
        <p:nvPicPr>
          <p:cNvPr id="12" name="Picture 11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9208" y="3740100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16539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539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019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laceholder-vec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39" y="0"/>
            <a:ext cx="3202147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89208" y="2698749"/>
            <a:ext cx="5954792" cy="1492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16539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6539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88019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llust_Cover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9" y="0"/>
            <a:ext cx="9156940" cy="6885638"/>
          </a:xfrm>
          <a:prstGeom prst="rect">
            <a:avLst/>
          </a:prstGeom>
        </p:spPr>
      </p:pic>
      <p:pic>
        <p:nvPicPr>
          <p:cNvPr id="16" name="Picture 1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4069" y="2971286"/>
            <a:ext cx="5596363" cy="97162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l">
              <a:lnSpc>
                <a:spcPct val="70000"/>
              </a:lnSpc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Title</a:t>
            </a:r>
          </a:p>
          <a:p>
            <a:r>
              <a:rPr lang="en-US" dirty="0" smtClean="0"/>
              <a:t>Second Line If Necessary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545967" y="2275315"/>
            <a:ext cx="3912176" cy="4438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39981" y="2044095"/>
            <a:ext cx="5300451" cy="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26645" y="5539619"/>
            <a:ext cx="5201811" cy="52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26645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26645" y="6397624"/>
            <a:ext cx="4202212" cy="363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56734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ceholder-vec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39" y="0"/>
            <a:ext cx="32021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189208" y="2698749"/>
            <a:ext cx="5954792" cy="14922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3545967" y="2275315"/>
            <a:ext cx="3912176" cy="4438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FF66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39981" y="2044095"/>
            <a:ext cx="5300451" cy="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Solution Suite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26645" y="5539619"/>
            <a:ext cx="5201811" cy="52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Product </a:t>
            </a:r>
            <a:r>
              <a:rPr lang="en-US" dirty="0" err="1" smtClean="0"/>
              <a:t>Wordmark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26645" y="6096001"/>
            <a:ext cx="3913188" cy="278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26645" y="6397624"/>
            <a:ext cx="4202212" cy="3636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356734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_Cover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" y="233129"/>
            <a:ext cx="9144608" cy="6637866"/>
          </a:xfrm>
          <a:prstGeom prst="rect">
            <a:avLst/>
          </a:prstGeom>
        </p:spPr>
      </p:pic>
      <p:pic>
        <p:nvPicPr>
          <p:cNvPr id="7" name="Picture 6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6096001"/>
            <a:ext cx="3913188" cy="290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038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9" y="157526"/>
            <a:ext cx="6738218" cy="115653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3600" baseline="0">
                <a:solidFill>
                  <a:srgbClr val="53565A"/>
                </a:solidFill>
              </a:defRPr>
            </a:lvl1pPr>
            <a:lvl2pPr>
              <a:buNone/>
              <a:defRPr>
                <a:solidFill>
                  <a:srgbClr val="53565A"/>
                </a:solidFill>
              </a:defRPr>
            </a:lvl2pPr>
            <a:lvl3pPr>
              <a:buNone/>
              <a:defRPr>
                <a:solidFill>
                  <a:srgbClr val="53565A"/>
                </a:solidFill>
              </a:defRPr>
            </a:lvl3pPr>
            <a:lvl4pPr>
              <a:buNone/>
              <a:defRPr>
                <a:solidFill>
                  <a:srgbClr val="53565A"/>
                </a:solidFill>
              </a:defRPr>
            </a:lvl4pPr>
            <a:lvl5pPr>
              <a:buNone/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 dirty="0" smtClean="0"/>
              <a:t>Cover Slide Title 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0039" y="1282537"/>
            <a:ext cx="6738218" cy="32255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9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3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2" r:id="rId3"/>
    <p:sldLayoutId id="2147483673" r:id="rId4"/>
    <p:sldLayoutId id="2147483661" r:id="rId5"/>
    <p:sldLayoutId id="2147483679" r:id="rId6"/>
    <p:sldLayoutId id="2147483662" r:id="rId7"/>
    <p:sldLayoutId id="2147483680" r:id="rId8"/>
    <p:sldLayoutId id="2147483663" r:id="rId9"/>
    <p:sldLayoutId id="2147483676" r:id="rId10"/>
    <p:sldLayoutId id="2147483671" r:id="rId11"/>
    <p:sldLayoutId id="2147483677" r:id="rId12"/>
    <p:sldLayoutId id="2147483664" r:id="rId13"/>
    <p:sldLayoutId id="2147483678" r:id="rId14"/>
    <p:sldLayoutId id="2147483650" r:id="rId15"/>
    <p:sldLayoutId id="2147483674" r:id="rId16"/>
    <p:sldLayoutId id="2147483651" r:id="rId17"/>
    <p:sldLayoutId id="214748367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  |   </a:t>
            </a:r>
            <a:fld id="{DA15E891-66B8-4B28-AB8F-05A4B1DE57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58816" y="0"/>
            <a:ext cx="5085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5011019" y="1381130"/>
            <a:ext cx="3180777" cy="577271"/>
          </a:xfrm>
        </p:spPr>
        <p:txBody>
          <a:bodyPr/>
          <a:lstStyle/>
          <a:p>
            <a:r>
              <a:rPr lang="es-CL" sz="3200" b="1" dirty="0" smtClean="0">
                <a:solidFill>
                  <a:schemeClr val="bg1">
                    <a:lumMod val="50000"/>
                  </a:schemeClr>
                </a:solidFill>
              </a:rPr>
              <a:t>Capacitaciones</a:t>
            </a:r>
            <a:endParaRPr lang="es-CL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4253693" y="2019639"/>
            <a:ext cx="4825652" cy="328922"/>
          </a:xfrm>
        </p:spPr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Bases disponibles a través del Portal </a:t>
            </a:r>
            <a:r>
              <a:rPr lang="es-CL" dirty="0" smtClean="0">
                <a:solidFill>
                  <a:schemeClr val="tx1"/>
                </a:solidFill>
              </a:rPr>
              <a:t>Timbó.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65" y="2564430"/>
            <a:ext cx="2376702" cy="3029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65" y="3529031"/>
            <a:ext cx="1285909" cy="394581"/>
          </a:xfrm>
          <a:prstGeom prst="rect">
            <a:avLst/>
          </a:prstGeom>
        </p:spPr>
      </p:pic>
      <p:sp>
        <p:nvSpPr>
          <p:cNvPr id="9" name="Subtitle 14"/>
          <p:cNvSpPr txBox="1">
            <a:spLocks/>
          </p:cNvSpPr>
          <p:nvPr/>
        </p:nvSpPr>
        <p:spPr>
          <a:xfrm>
            <a:off x="4253693" y="2916424"/>
            <a:ext cx="4264919" cy="69948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Base de datos con 3.800 revistas científicas y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34.000 libros 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disponibles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en texto completo.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4253693" y="5891513"/>
            <a:ext cx="4618868" cy="9664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pt-BR" sz="1600" b="1" dirty="0" smtClean="0">
                <a:latin typeface="+mn-lt"/>
              </a:rPr>
              <a:t>Fecha:</a:t>
            </a:r>
            <a:r>
              <a:rPr lang="pt-BR" sz="1600" b="1" dirty="0" smtClean="0">
                <a:solidFill>
                  <a:srgbClr val="53565A"/>
                </a:solidFill>
                <a:latin typeface="+mn-lt"/>
              </a:rPr>
              <a:t> 13 </a:t>
            </a:r>
            <a:r>
              <a:rPr lang="pt-BR" sz="1600" b="1" dirty="0" smtClean="0">
                <a:solidFill>
                  <a:srgbClr val="53565A"/>
                </a:solidFill>
                <a:latin typeface="+mn-lt"/>
              </a:rPr>
              <a:t>de </a:t>
            </a:r>
            <a:r>
              <a:rPr lang="pt-BR" sz="1600" b="1" dirty="0" err="1" smtClean="0">
                <a:solidFill>
                  <a:srgbClr val="53565A"/>
                </a:solidFill>
                <a:latin typeface="+mn-lt"/>
              </a:rPr>
              <a:t>junio</a:t>
            </a:r>
            <a:endParaRPr lang="pt-BR" sz="1600" b="1" dirty="0" smtClean="0">
              <a:solidFill>
                <a:srgbClr val="53565A"/>
              </a:solidFill>
              <a:latin typeface="+mn-lt"/>
            </a:endParaRPr>
          </a:p>
          <a:p>
            <a:r>
              <a:rPr lang="pt-BR" sz="1600" b="1" dirty="0" err="1" smtClean="0">
                <a:latin typeface="+mn-lt"/>
              </a:rPr>
              <a:t>Horario</a:t>
            </a:r>
            <a:r>
              <a:rPr lang="pt-BR" sz="1600" b="1" dirty="0" smtClean="0">
                <a:latin typeface="+mn-lt"/>
              </a:rPr>
              <a:t>:</a:t>
            </a:r>
            <a:r>
              <a:rPr lang="pt-BR" sz="1600" b="1" dirty="0" smtClean="0">
                <a:solidFill>
                  <a:srgbClr val="53565A"/>
                </a:solidFill>
                <a:latin typeface="+mn-lt"/>
              </a:rPr>
              <a:t> 10:00 </a:t>
            </a:r>
            <a:r>
              <a:rPr lang="pt-BR" sz="1600" b="1" dirty="0" smtClean="0">
                <a:solidFill>
                  <a:srgbClr val="53565A"/>
                </a:solidFill>
                <a:latin typeface="+mn-lt"/>
              </a:rPr>
              <a:t>a </a:t>
            </a:r>
            <a:r>
              <a:rPr lang="pt-BR" sz="1600" b="1" dirty="0" smtClean="0">
                <a:solidFill>
                  <a:srgbClr val="53565A"/>
                </a:solidFill>
                <a:latin typeface="+mn-lt"/>
              </a:rPr>
              <a:t>12:30 </a:t>
            </a:r>
            <a:r>
              <a:rPr lang="pt-BR" sz="1600" b="1" dirty="0" err="1" smtClean="0">
                <a:solidFill>
                  <a:srgbClr val="53565A"/>
                </a:solidFill>
                <a:latin typeface="+mn-lt"/>
              </a:rPr>
              <a:t>hs</a:t>
            </a:r>
            <a:r>
              <a:rPr lang="pt-BR" sz="1600" b="1" dirty="0" smtClean="0">
                <a:solidFill>
                  <a:srgbClr val="53565A"/>
                </a:solidFill>
                <a:latin typeface="+mn-lt"/>
              </a:rPr>
              <a:t>.</a:t>
            </a:r>
            <a:endParaRPr lang="pt-BR" sz="1600" b="1" dirty="0" smtClean="0">
              <a:solidFill>
                <a:srgbClr val="53565A"/>
              </a:solidFill>
              <a:latin typeface="+mn-lt"/>
            </a:endParaRPr>
          </a:p>
          <a:p>
            <a:r>
              <a:rPr lang="pt-BR" sz="1600" b="1" dirty="0" smtClean="0">
                <a:latin typeface="+mn-lt"/>
              </a:rPr>
              <a:t>Local:</a:t>
            </a:r>
            <a:r>
              <a:rPr lang="pt-BR" sz="1600" b="1" dirty="0" smtClean="0">
                <a:solidFill>
                  <a:srgbClr val="53565A"/>
                </a:solidFill>
                <a:latin typeface="+mn-lt"/>
              </a:rPr>
              <a:t> Biblioteca </a:t>
            </a:r>
            <a:r>
              <a:rPr lang="pt-BR" sz="1600" b="1" dirty="0" err="1" smtClean="0">
                <a:solidFill>
                  <a:srgbClr val="53565A"/>
                </a:solidFill>
                <a:latin typeface="+mn-lt"/>
              </a:rPr>
              <a:t>Facultad</a:t>
            </a:r>
            <a:r>
              <a:rPr lang="pt-BR" sz="1600" b="1" dirty="0" smtClean="0">
                <a:solidFill>
                  <a:srgbClr val="53565A"/>
                </a:solidFill>
                <a:latin typeface="+mn-lt"/>
              </a:rPr>
              <a:t> de </a:t>
            </a:r>
            <a:r>
              <a:rPr lang="pt-BR" sz="1600" b="1" dirty="0" err="1" smtClean="0">
                <a:solidFill>
                  <a:srgbClr val="53565A"/>
                </a:solidFill>
                <a:latin typeface="+mn-lt"/>
              </a:rPr>
              <a:t>Ciencias</a:t>
            </a:r>
            <a:endParaRPr lang="en-US" sz="1600" dirty="0">
              <a:solidFill>
                <a:srgbClr val="53565A"/>
              </a:solidFill>
              <a:latin typeface="+mn-lt"/>
            </a:endParaRPr>
          </a:p>
        </p:txBody>
      </p:sp>
      <p:sp>
        <p:nvSpPr>
          <p:cNvPr id="11" name="Subtitle 14"/>
          <p:cNvSpPr txBox="1">
            <a:spLocks/>
          </p:cNvSpPr>
          <p:nvPr/>
        </p:nvSpPr>
        <p:spPr>
          <a:xfrm>
            <a:off x="4240872" y="3916802"/>
            <a:ext cx="4277739" cy="70102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 smtClean="0">
                <a:solidFill>
                  <a:schemeClr val="bg1">
                    <a:lumMod val="50000"/>
                  </a:schemeClr>
                </a:solidFill>
              </a:rPr>
              <a:t>Mayor base de datos de resúmenes y citas de la literatura científica revisada por pares, con cerca de 23.000 revistas de 5.000 editoriales internacionales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16" y="224694"/>
            <a:ext cx="998945" cy="9989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66" y="4793966"/>
            <a:ext cx="1742502" cy="39818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253693" y="5192155"/>
            <a:ext cx="414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El gestor de referencias bibliográficas y red social académica de </a:t>
            </a:r>
            <a:r>
              <a:rPr lang="es-ES" sz="1400" dirty="0" err="1" smtClean="0">
                <a:solidFill>
                  <a:schemeClr val="bg1">
                    <a:lumMod val="50000"/>
                  </a:schemeClr>
                </a:solidFill>
                <a:cs typeface="Arial"/>
              </a:rPr>
              <a:t>Elsevier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.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816" y="121512"/>
            <a:ext cx="1783600" cy="104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471" y="224694"/>
            <a:ext cx="1438095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">
  <a:themeElements>
    <a:clrScheme name="Custom 1">
      <a:dk1>
        <a:srgbClr val="FF8200"/>
      </a:dk1>
      <a:lt1>
        <a:sysClr val="window" lastClr="FFFFFF"/>
      </a:lt1>
      <a:dk2>
        <a:srgbClr val="53565A"/>
      </a:dk2>
      <a:lt2>
        <a:srgbClr val="FFFFFF"/>
      </a:lt2>
      <a:accent1>
        <a:srgbClr val="007398"/>
      </a:accent1>
      <a:accent2>
        <a:srgbClr val="A7A8AA"/>
      </a:accent2>
      <a:accent3>
        <a:srgbClr val="EAAA00"/>
      </a:accent3>
      <a:accent4>
        <a:srgbClr val="00966C"/>
      </a:accent4>
      <a:accent5>
        <a:srgbClr val="CBC793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B4A1B-C11E-4DB3-8ABD-3A0525A158AD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3C6484B-7F98-4345-A538-9025DD16C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3DEE3D-2AE3-4202-A056-707BF3CFB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80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Elsevier</vt:lpstr>
      <vt:lpstr>Custom Design</vt:lpstr>
      <vt:lpstr>Capacitaciones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McT</dc:creator>
  <cp:lastModifiedBy>Ana</cp:lastModifiedBy>
  <cp:revision>150</cp:revision>
  <dcterms:created xsi:type="dcterms:W3CDTF">2014-03-28T20:29:27Z</dcterms:created>
  <dcterms:modified xsi:type="dcterms:W3CDTF">2018-06-07T18:18:29Z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